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8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0EB85-17E4-441C-AE51-D7E9FD6EBC96}" type="datetimeFigureOut">
              <a:rPr lang="en-US" smtClean="0"/>
              <a:pPr/>
              <a:t>8/26/2010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7C612-07BA-4A15-9887-5AAD0C99FC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0EB85-17E4-441C-AE51-D7E9FD6EBC96}" type="datetimeFigureOut">
              <a:rPr lang="en-US" smtClean="0"/>
              <a:pPr/>
              <a:t>8/26/2010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7C612-07BA-4A15-9887-5AAD0C99FC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0EB85-17E4-441C-AE51-D7E9FD6EBC96}" type="datetimeFigureOut">
              <a:rPr lang="en-US" smtClean="0"/>
              <a:pPr/>
              <a:t>8/26/2010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7C612-07BA-4A15-9887-5AAD0C99FC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0EB85-17E4-441C-AE51-D7E9FD6EBC96}" type="datetimeFigureOut">
              <a:rPr lang="en-US" smtClean="0"/>
              <a:pPr/>
              <a:t>8/26/2010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7C612-07BA-4A15-9887-5AAD0C99FC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0EB85-17E4-441C-AE51-D7E9FD6EBC96}" type="datetimeFigureOut">
              <a:rPr lang="en-US" smtClean="0"/>
              <a:pPr/>
              <a:t>8/26/2010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7C612-07BA-4A15-9887-5AAD0C99FC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0EB85-17E4-441C-AE51-D7E9FD6EBC96}" type="datetimeFigureOut">
              <a:rPr lang="en-US" smtClean="0"/>
              <a:pPr/>
              <a:t>8/26/2010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7C612-07BA-4A15-9887-5AAD0C99FC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0EB85-17E4-441C-AE51-D7E9FD6EBC96}" type="datetimeFigureOut">
              <a:rPr lang="en-US" smtClean="0"/>
              <a:pPr/>
              <a:t>8/26/2010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7C612-07BA-4A15-9887-5AAD0C99FC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0EB85-17E4-441C-AE51-D7E9FD6EBC96}" type="datetimeFigureOut">
              <a:rPr lang="en-US" smtClean="0"/>
              <a:pPr/>
              <a:t>8/26/2010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7C612-07BA-4A15-9887-5AAD0C99FC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0EB85-17E4-441C-AE51-D7E9FD6EBC96}" type="datetimeFigureOut">
              <a:rPr lang="en-US" smtClean="0"/>
              <a:pPr/>
              <a:t>8/26/2010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7C612-07BA-4A15-9887-5AAD0C99FC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0EB85-17E4-441C-AE51-D7E9FD6EBC96}" type="datetimeFigureOut">
              <a:rPr lang="en-US" smtClean="0"/>
              <a:pPr/>
              <a:t>8/26/2010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7C612-07BA-4A15-9887-5AAD0C99FC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0EB85-17E4-441C-AE51-D7E9FD6EBC96}" type="datetimeFigureOut">
              <a:rPr lang="en-US" smtClean="0"/>
              <a:pPr/>
              <a:t>8/26/2010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7C612-07BA-4A15-9887-5AAD0C99FC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A0EB85-17E4-441C-AE51-D7E9FD6EBC96}" type="datetimeFigureOut">
              <a:rPr lang="en-US" smtClean="0"/>
              <a:pPr/>
              <a:t>8/26/2010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A7C612-07BA-4A15-9887-5AAD0C99FC3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BE19_6156_OV206_08262010_downcas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7712" y="114300"/>
            <a:ext cx="7648575" cy="66294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849564" y="4495800"/>
            <a:ext cx="2303836" cy="147732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CTD Raw Data</a:t>
            </a:r>
          </a:p>
          <a:p>
            <a:r>
              <a:rPr lang="en-US" dirty="0" smtClean="0"/>
              <a:t>OV206</a:t>
            </a:r>
            <a:endParaRPr lang="en-US" dirty="0" smtClean="0"/>
          </a:p>
          <a:p>
            <a:r>
              <a:rPr lang="en-US" dirty="0" smtClean="0"/>
              <a:t>08/26/2010</a:t>
            </a:r>
            <a:endParaRPr lang="en-US" dirty="0" smtClean="0"/>
          </a:p>
          <a:p>
            <a:r>
              <a:rPr lang="en-US" dirty="0" smtClean="0"/>
              <a:t>Latitude: </a:t>
            </a:r>
            <a:r>
              <a:rPr lang="en-US" dirty="0" smtClean="0"/>
              <a:t>28.014826</a:t>
            </a:r>
            <a:endParaRPr lang="en-US" dirty="0" smtClean="0"/>
          </a:p>
          <a:p>
            <a:r>
              <a:rPr lang="en-US" dirty="0" smtClean="0"/>
              <a:t>Longitude: -</a:t>
            </a:r>
            <a:r>
              <a:rPr lang="en-US" dirty="0" smtClean="0"/>
              <a:t>89.097079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12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Daniel O'Brien</dc:creator>
  <cp:lastModifiedBy>Daniel O'Brien</cp:lastModifiedBy>
  <cp:revision>5</cp:revision>
  <dcterms:created xsi:type="dcterms:W3CDTF">2010-08-14T05:10:29Z</dcterms:created>
  <dcterms:modified xsi:type="dcterms:W3CDTF">2010-08-27T01:24:52Z</dcterms:modified>
</cp:coreProperties>
</file>