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BE19_6156_OV207_08262010_downca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7712" y="114300"/>
            <a:ext cx="7648575" cy="6629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9564" y="4495800"/>
            <a:ext cx="2303836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CTD Raw Data</a:t>
            </a:r>
          </a:p>
          <a:p>
            <a:r>
              <a:rPr lang="en-US" dirty="0" smtClean="0"/>
              <a:t>OV207</a:t>
            </a:r>
            <a:endParaRPr lang="en-US" dirty="0" smtClean="0"/>
          </a:p>
          <a:p>
            <a:r>
              <a:rPr lang="en-US" dirty="0" smtClean="0"/>
              <a:t>08/26/2010</a:t>
            </a:r>
            <a:endParaRPr lang="en-US" dirty="0" smtClean="0"/>
          </a:p>
          <a:p>
            <a:r>
              <a:rPr lang="en-US" dirty="0" smtClean="0"/>
              <a:t>Latitude: </a:t>
            </a:r>
            <a:r>
              <a:rPr lang="en-US" dirty="0" smtClean="0"/>
              <a:t>27.903996</a:t>
            </a:r>
            <a:endParaRPr lang="en-US" dirty="0" smtClean="0"/>
          </a:p>
          <a:p>
            <a:r>
              <a:rPr lang="en-US" dirty="0" smtClean="0"/>
              <a:t>Longitude: -</a:t>
            </a:r>
            <a:r>
              <a:rPr lang="en-US" dirty="0" smtClean="0"/>
              <a:t>89.011608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O'Brien</dc:creator>
  <cp:lastModifiedBy>Daniel O'Brien</cp:lastModifiedBy>
  <cp:revision>6</cp:revision>
  <dcterms:created xsi:type="dcterms:W3CDTF">2010-08-14T05:10:29Z</dcterms:created>
  <dcterms:modified xsi:type="dcterms:W3CDTF">2010-08-27T01:27:38Z</dcterms:modified>
</cp:coreProperties>
</file>