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1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5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05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2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8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9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8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8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9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5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0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072CE-9F14-4C62-8B84-18716EEA60EB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837F-2704-46B2-8486-52D95337CA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5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SUMMARY OF V-MOD BUSINESS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Cap Town, South Africa</a:t>
            </a:r>
            <a:endParaRPr lang="en-GB" dirty="0" smtClean="0"/>
          </a:p>
          <a:p>
            <a:r>
              <a:rPr lang="en-GB" dirty="0" smtClean="0"/>
              <a:t>Monday </a:t>
            </a:r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August </a:t>
            </a:r>
            <a:r>
              <a:rPr lang="en-GB" dirty="0" smtClean="0"/>
              <a:t>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7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4624"/>
            <a:ext cx="7772400" cy="1470025"/>
          </a:xfrm>
        </p:spPr>
        <p:txBody>
          <a:bodyPr/>
          <a:lstStyle/>
          <a:p>
            <a:r>
              <a:rPr lang="en-GB" dirty="0" smtClean="0"/>
              <a:t>Topics Discussed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340768"/>
            <a:ext cx="77048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a-DK" sz="2800" dirty="0" smtClean="0"/>
              <a:t>Data sources for field modelling  and </a:t>
            </a:r>
            <a:r>
              <a:rPr lang="da-DK" sz="2800" dirty="0" smtClean="0"/>
              <a:t>IGRF-13:</a:t>
            </a:r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Ground </a:t>
            </a:r>
            <a:r>
              <a:rPr lang="da-DK" sz="2800" dirty="0" smtClean="0"/>
              <a:t>Observatories (including QD data)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SWARM measurements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DMSP, </a:t>
            </a:r>
            <a:r>
              <a:rPr lang="en-US" sz="2800" dirty="0" err="1" smtClean="0"/>
              <a:t>ePOP</a:t>
            </a:r>
            <a:r>
              <a:rPr lang="en-US" sz="2800" dirty="0" smtClean="0"/>
              <a:t> satellites</a:t>
            </a:r>
            <a:endParaRPr lang="en-US" sz="2800" dirty="0"/>
          </a:p>
          <a:p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Evolution and definition of IGRF: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Main vs Core field.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Realistic error bars available to users.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 smtClean="0"/>
              <a:t>No resolution BUT the WG endorses the IAGA resolution about the possible cutoff of USGS magnetic observatories.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786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en-GB" dirty="0" smtClean="0"/>
              <a:t>IGRF-13 </a:t>
            </a:r>
            <a:r>
              <a:rPr lang="en-GB" dirty="0" smtClean="0"/>
              <a:t>Plans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dirty="0" smtClean="0"/>
              <a:t>Agreed on task force for </a:t>
            </a:r>
            <a:r>
              <a:rPr lang="en-US" sz="2800" dirty="0" smtClean="0"/>
              <a:t>IGRF-13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r>
              <a:rPr lang="en-US" sz="2800" dirty="0" smtClean="0"/>
              <a:t>Model parameterization </a:t>
            </a:r>
            <a:r>
              <a:rPr lang="en-US" sz="2800" dirty="0" smtClean="0"/>
              <a:t>and definition similar </a:t>
            </a:r>
            <a:r>
              <a:rPr lang="en-US" sz="2800" dirty="0" smtClean="0"/>
              <a:t>to </a:t>
            </a:r>
            <a:r>
              <a:rPr lang="en-US" sz="2800" dirty="0" smtClean="0"/>
              <a:t>IGRF-12 to avoid </a:t>
            </a:r>
            <a:r>
              <a:rPr lang="en-US" sz="2800" dirty="0">
                <a:solidFill>
                  <a:prstClr val="black"/>
                </a:solidFill>
              </a:rPr>
              <a:t>undesirable step in the IGRF </a:t>
            </a:r>
            <a:r>
              <a:rPr lang="en-US" sz="2800" dirty="0" smtClean="0">
                <a:solidFill>
                  <a:prstClr val="black"/>
                </a:solidFill>
              </a:rPr>
              <a:t>coefficients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endParaRPr lang="en-US" sz="2800" dirty="0" smtClean="0"/>
          </a:p>
          <a:p>
            <a:pPr marL="342900" indent="-342900">
              <a:buFontTx/>
              <a:buChar char="-"/>
            </a:pPr>
            <a:r>
              <a:rPr lang="en-US" sz="2800" dirty="0" smtClean="0"/>
              <a:t>Call for candidates by April </a:t>
            </a:r>
            <a:r>
              <a:rPr lang="en-US" sz="2800" dirty="0" smtClean="0"/>
              <a:t>2019 </a:t>
            </a:r>
            <a:r>
              <a:rPr lang="en-US" sz="2800" dirty="0" smtClean="0"/>
              <a:t>via </a:t>
            </a:r>
            <a:r>
              <a:rPr lang="en-US" sz="2800" dirty="0" err="1" smtClean="0"/>
              <a:t>gpmag</a:t>
            </a:r>
            <a:r>
              <a:rPr lang="en-US" sz="2800" dirty="0" smtClean="0"/>
              <a:t> list.</a:t>
            </a:r>
          </a:p>
          <a:p>
            <a:pPr marL="342900" indent="-342900">
              <a:buFontTx/>
              <a:buChar char="-"/>
            </a:pPr>
            <a:r>
              <a:rPr lang="en-US" sz="2800" dirty="0" smtClean="0"/>
              <a:t>Oct </a:t>
            </a:r>
            <a:r>
              <a:rPr lang="en-US" sz="2800" dirty="0" smtClean="0"/>
              <a:t>2019: </a:t>
            </a:r>
            <a:r>
              <a:rPr lang="en-US" sz="2800" dirty="0" smtClean="0"/>
              <a:t>Deadline for submission of candidates</a:t>
            </a:r>
          </a:p>
          <a:p>
            <a:pPr marL="342900" indent="-342900">
              <a:buFontTx/>
              <a:buChar char="-"/>
            </a:pPr>
            <a:r>
              <a:rPr lang="en-US" sz="2800" dirty="0" smtClean="0"/>
              <a:t>Nov </a:t>
            </a:r>
            <a:r>
              <a:rPr lang="en-US" sz="2800" dirty="0" smtClean="0"/>
              <a:t>2019: </a:t>
            </a:r>
            <a:r>
              <a:rPr lang="en-US" sz="2800" dirty="0" smtClean="0"/>
              <a:t>Evaluation of candidates</a:t>
            </a:r>
          </a:p>
          <a:p>
            <a:pPr marL="342900" indent="-342900">
              <a:buFontTx/>
              <a:buChar char="-"/>
            </a:pPr>
            <a:r>
              <a:rPr lang="en-US" sz="2800" dirty="0" smtClean="0"/>
              <a:t>By Jan </a:t>
            </a:r>
            <a:r>
              <a:rPr lang="en-US" sz="2800" dirty="0" smtClean="0"/>
              <a:t>2020: </a:t>
            </a:r>
            <a:r>
              <a:rPr lang="en-US" sz="2800" dirty="0" smtClean="0"/>
              <a:t>Release of </a:t>
            </a:r>
            <a:r>
              <a:rPr lang="en-US" sz="2800" dirty="0" smtClean="0"/>
              <a:t>IGRF-13.</a:t>
            </a:r>
          </a:p>
          <a:p>
            <a:pPr marL="342900" indent="-342900">
              <a:buFontTx/>
              <a:buChar char="-"/>
            </a:pPr>
            <a:endParaRPr lang="en-US" sz="2800" dirty="0"/>
          </a:p>
          <a:p>
            <a:pPr marL="342900" indent="-342900">
              <a:buFontTx/>
              <a:buChar char="-"/>
            </a:pPr>
            <a:r>
              <a:rPr lang="en-US" sz="2800" dirty="0" smtClean="0"/>
              <a:t>A special issue will be published (preferably open source).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781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en-GB" dirty="0" smtClean="0"/>
              <a:t>WDMAM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556792"/>
            <a:ext cx="77048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dirty="0" smtClean="0"/>
              <a:t>Current t</a:t>
            </a:r>
            <a:r>
              <a:rPr lang="en-US" sz="2800" dirty="0" smtClean="0"/>
              <a:t>ask </a:t>
            </a:r>
            <a:r>
              <a:rPr lang="en-US" sz="2800" dirty="0" smtClean="0"/>
              <a:t>force </a:t>
            </a:r>
            <a:r>
              <a:rPr lang="en-US" sz="2800" dirty="0" smtClean="0"/>
              <a:t>was re-elected and new members </a:t>
            </a:r>
            <a:r>
              <a:rPr lang="en-US" sz="2800" dirty="0" smtClean="0"/>
              <a:t>joined it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marL="457200" indent="-457200">
              <a:buFontTx/>
              <a:buChar char="-"/>
            </a:pPr>
            <a:r>
              <a:rPr lang="en-US" sz="2800" dirty="0" smtClean="0"/>
              <a:t>Chair: J. </a:t>
            </a:r>
            <a:r>
              <a:rPr lang="en-US" sz="2800" dirty="0" err="1" smtClean="0"/>
              <a:t>Dyment</a:t>
            </a:r>
            <a:r>
              <a:rPr lang="en-US" sz="2800" dirty="0" smtClean="0"/>
              <a:t>, Co-chair: M. Catalan</a:t>
            </a:r>
          </a:p>
          <a:p>
            <a:pPr marL="457200" indent="-457200">
              <a:buFontTx/>
              <a:buChar char="-"/>
            </a:pPr>
            <a:endParaRPr lang="en-US" sz="2800" dirty="0" smtClean="0"/>
          </a:p>
          <a:p>
            <a:pPr marL="342900" indent="-342900">
              <a:buFontTx/>
              <a:buChar char="-"/>
            </a:pPr>
            <a:r>
              <a:rPr lang="en-US" sz="2800" dirty="0" smtClean="0"/>
              <a:t>Revision </a:t>
            </a:r>
            <a:r>
              <a:rPr lang="en-US" sz="2800" dirty="0" smtClean="0"/>
              <a:t>(WDMAM 2.0) was released in 2015.</a:t>
            </a:r>
          </a:p>
          <a:p>
            <a:pPr marL="342900" indent="-342900">
              <a:buFontTx/>
              <a:buChar char="-"/>
            </a:pPr>
            <a:r>
              <a:rPr lang="en-US" sz="2800" dirty="0" smtClean="0"/>
              <a:t>A web site wdmam.org is available to freely download the map.</a:t>
            </a:r>
          </a:p>
          <a:p>
            <a:pPr marL="342900" indent="-342900">
              <a:buFontTx/>
              <a:buChar char="-"/>
            </a:pPr>
            <a:r>
              <a:rPr lang="en-US" sz="2800" dirty="0" smtClean="0"/>
              <a:t>The map is now updated on a regular basis</a:t>
            </a:r>
          </a:p>
          <a:p>
            <a:pPr marL="342900" indent="-342900">
              <a:buFontTx/>
              <a:buChar char="-"/>
            </a:pPr>
            <a:endParaRPr lang="en-US" sz="2800" dirty="0"/>
          </a:p>
          <a:p>
            <a:pPr marL="342900" indent="-342900">
              <a:buFontTx/>
              <a:buChar char="-"/>
            </a:pPr>
            <a:r>
              <a:rPr lang="en-US" sz="2800" dirty="0" smtClean="0"/>
              <a:t>WDMAM working group meeting at 17:15 </a:t>
            </a:r>
            <a:r>
              <a:rPr lang="en-US" sz="2800" dirty="0"/>
              <a:t>on Thursday, Aug 31st, in the IAGA </a:t>
            </a:r>
            <a:r>
              <a:rPr lang="en-US" sz="2800" dirty="0" smtClean="0"/>
              <a:t>Office.</a:t>
            </a:r>
          </a:p>
          <a:p>
            <a:pPr marL="342900" indent="-342900">
              <a:buFontTx/>
              <a:buChar char="-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132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211</Words>
  <Application>Microsoft Office PowerPoint</Application>
  <PresentationFormat>Affichage à l'écran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SUMMARY OF V-MOD BUSINESS MEETING</vt:lpstr>
      <vt:lpstr>Topics Discussed</vt:lpstr>
      <vt:lpstr>IGRF-13 Plans</vt:lpstr>
      <vt:lpstr>WDMAM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V-MOD BUSINESS MEETING</dc:title>
  <dc:creator>Erwan</dc:creator>
  <cp:lastModifiedBy>Thebault ADM</cp:lastModifiedBy>
  <cp:revision>9</cp:revision>
  <dcterms:created xsi:type="dcterms:W3CDTF">2013-08-28T20:26:25Z</dcterms:created>
  <dcterms:modified xsi:type="dcterms:W3CDTF">2017-08-30T10:17:37Z</dcterms:modified>
</cp:coreProperties>
</file>